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37"/>
  </p:notesMasterIdLst>
  <p:sldIdLst>
    <p:sldId id="256" r:id="rId2"/>
    <p:sldId id="257" r:id="rId3"/>
    <p:sldId id="290" r:id="rId4"/>
    <p:sldId id="292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0" r:id="rId17"/>
    <p:sldId id="271" r:id="rId18"/>
    <p:sldId id="272" r:id="rId19"/>
    <p:sldId id="273" r:id="rId20"/>
    <p:sldId id="274" r:id="rId21"/>
    <p:sldId id="276" r:id="rId22"/>
    <p:sldId id="277" r:id="rId23"/>
    <p:sldId id="284" r:id="rId24"/>
    <p:sldId id="278" r:id="rId25"/>
    <p:sldId id="285" r:id="rId26"/>
    <p:sldId id="279" r:id="rId27"/>
    <p:sldId id="286" r:id="rId28"/>
    <p:sldId id="280" r:id="rId29"/>
    <p:sldId id="287" r:id="rId30"/>
    <p:sldId id="281" r:id="rId31"/>
    <p:sldId id="282" r:id="rId32"/>
    <p:sldId id="288" r:id="rId33"/>
    <p:sldId id="283" r:id="rId34"/>
    <p:sldId id="289" r:id="rId35"/>
    <p:sldId id="291" r:id="rId3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tmp>
</file>

<file path=ppt/media/image13.tmp>
</file>

<file path=ppt/media/image14.png>
</file>

<file path=ppt/media/image15.png>
</file>

<file path=ppt/media/image16.tmp>
</file>

<file path=ppt/media/image17.tmp>
</file>

<file path=ppt/media/image18.tmp>
</file>

<file path=ppt/media/image19.png>
</file>

<file path=ppt/media/image2.png>
</file>

<file path=ppt/media/image20.tmp>
</file>

<file path=ppt/media/image21.png>
</file>

<file path=ppt/media/image22.tmp>
</file>

<file path=ppt/media/image23.png>
</file>

<file path=ppt/media/image24.png>
</file>

<file path=ppt/media/image25.tmp>
</file>

<file path=ppt/media/image26.png>
</file>

<file path=ppt/media/image27.tmp>
</file>

<file path=ppt/media/image28.tmp>
</file>

<file path=ppt/media/image29.png>
</file>

<file path=ppt/media/image3.png>
</file>

<file path=ppt/media/image30.tmp>
</file>

<file path=ppt/media/image31.png>
</file>

<file path=ppt/media/image32.png>
</file>

<file path=ppt/media/image33.tmp>
</file>

<file path=ppt/media/image34.png>
</file>

<file path=ppt/media/image35.tmp>
</file>

<file path=ppt/media/image36.tmp>
</file>

<file path=ppt/media/image37.png>
</file>

<file path=ppt/media/image38.png>
</file>

<file path=ppt/media/image39.tmp>
</file>

<file path=ppt/media/image4.png>
</file>

<file path=ppt/media/image40.png>
</file>

<file path=ppt/media/image400.png>
</file>

<file path=ppt/media/image41.tmp>
</file>

<file path=ppt/media/image42.png>
</file>

<file path=ppt/media/image43.tmp>
</file>

<file path=ppt/media/image44.png>
</file>

<file path=ppt/media/image45.tmp>
</file>

<file path=ppt/media/image46.png>
</file>

<file path=ppt/media/image47.png>
</file>

<file path=ppt/media/image47.tmp>
</file>

<file path=ppt/media/image48.png>
</file>

<file path=ppt/media/image49.tmp>
</file>

<file path=ppt/media/image5.png>
</file>

<file path=ppt/media/image50.png>
</file>

<file path=ppt/media/image51.tmp>
</file>

<file path=ppt/media/image52.tmp>
</file>

<file path=ppt/media/image6.png>
</file>

<file path=ppt/media/image7.png>
</file>

<file path=ppt/media/image8.png>
</file>

<file path=ppt/media/image9.tmp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54C317-AC1F-44C5-AA19-A74F6095979F}" type="datetimeFigureOut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E91606-C783-4847-8D01-CD04601DD8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763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2F07C-EED7-42EB-83A7-F69340E618D9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8443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70DE8-BF62-44CB-8DC1-69D0E1385E03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7232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B162A-3D91-4522-B02C-96E91C32BA1A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9319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850F7-3509-488E-B5F6-6B0BD412BA49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18531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EB88B-C6BF-454D-99D0-0417C958944A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00660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51FDC-6F4C-4F4F-995F-BD2F9460EF1A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6461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4468-6E7F-4639-8F70-2018520C2811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0928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8E9-B4BB-4448-B3BE-F03EE5DBDD1F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9452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3F17-D718-42AC-8F54-9CCABEA14971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1914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1800"/>
            </a:lvl3pPr>
          </a:lstStyle>
          <a:p>
            <a:pPr lvl="0"/>
            <a:r>
              <a:rPr lang="zh-TW" altLang="en-US" dirty="0" smtClean="0"/>
              <a:t>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AC4A4-760D-4517-A6B6-CEF8B742C7C6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C5228E75-77D7-4786-AC7A-BD18FAF47D38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67633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4719-22AF-4180-88E7-D223AA47434A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219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08F2C-DA34-40A1-9D7F-34BE9252BAC3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7499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18869-7490-4D2A-A898-109DA7508434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8731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4F695-8C1F-42E9-BB19-98F44C31858F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2299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E9BB8-4C8D-421C-B2C7-46E08CB5BDB7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4232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66F74-9D34-4861-B231-D59B928340FF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9918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E36-ABCA-429A-ACC7-9AE27CD97DC0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2213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42416DC-745E-4889-912C-ED7E2C28CEF7}" type="datetime1">
              <a:rPr lang="zh-TW" altLang="en-US" smtClean="0"/>
              <a:t>2018/11/18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5228E75-77D7-4786-AC7A-BD18FAF47D3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0268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m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tm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m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tmp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0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tmp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tmp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tmp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tmp"/><Relationship Id="rId2" Type="http://schemas.openxmlformats.org/officeDocument/2006/relationships/image" Target="../media/image51.tmp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m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243400" y="491097"/>
            <a:ext cx="9418320" cy="4041648"/>
          </a:xfrm>
        </p:spPr>
        <p:txBody>
          <a:bodyPr>
            <a:normAutofit/>
          </a:bodyPr>
          <a:lstStyle/>
          <a:p>
            <a:r>
              <a:rPr lang="en-US" altLang="zh-TW" sz="8800" dirty="0" smtClean="0"/>
              <a:t>Project1</a:t>
            </a:r>
            <a:endParaRPr lang="zh-TW" altLang="en-US" sz="8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632364" y="4664220"/>
            <a:ext cx="9144000" cy="1655762"/>
          </a:xfrm>
        </p:spPr>
        <p:txBody>
          <a:bodyPr>
            <a:normAutofit/>
          </a:bodyPr>
          <a:lstStyle/>
          <a:p>
            <a:pPr algn="r"/>
            <a:endParaRPr lang="en-US" altLang="zh-TW" sz="2400" dirty="0" smtClean="0"/>
          </a:p>
          <a:p>
            <a:pPr algn="r"/>
            <a:r>
              <a:rPr lang="zh-TW" altLang="en-US" sz="2400" dirty="0" smtClean="0"/>
              <a:t>組員：</a:t>
            </a:r>
            <a:r>
              <a:rPr lang="en-US" altLang="zh-TW" sz="2400" dirty="0" smtClean="0"/>
              <a:t>B10515018</a:t>
            </a:r>
            <a:r>
              <a:rPr lang="zh-TW" altLang="en-US" sz="2400" dirty="0" smtClean="0"/>
              <a:t>邱</a:t>
            </a:r>
            <a:r>
              <a:rPr lang="zh-TW" altLang="en-US" sz="2400" dirty="0"/>
              <a:t>韋</a:t>
            </a:r>
            <a:r>
              <a:rPr lang="zh-TW" altLang="en-US" sz="2400" dirty="0" smtClean="0"/>
              <a:t>霖</a:t>
            </a:r>
            <a:endParaRPr lang="en-US" altLang="zh-TW" sz="2400" dirty="0" smtClean="0"/>
          </a:p>
          <a:p>
            <a:pPr algn="r"/>
            <a:r>
              <a:rPr lang="en-US" altLang="zh-TW" sz="2400" dirty="0" smtClean="0"/>
              <a:t>B10515045</a:t>
            </a:r>
            <a:r>
              <a:rPr lang="zh-TW" altLang="en-US" sz="2400" dirty="0" smtClean="0"/>
              <a:t>謝宜杭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9677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Curve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187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Noise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雜訊</a:t>
            </a:r>
            <a:endParaRPr lang="en-US" altLang="zh-TW" dirty="0" smtClean="0"/>
          </a:p>
          <a:p>
            <a:pPr lvl="1"/>
            <a:r>
              <a:rPr lang="zh-TW" altLang="en-US" sz="2000" dirty="0"/>
              <a:t>利用時間隨機</a:t>
            </a:r>
            <a:r>
              <a:rPr lang="zh-TW" altLang="en-US" sz="2000" dirty="0" smtClean="0"/>
              <a:t>取值，簡易判定是否合乎條件。</a:t>
            </a:r>
            <a:endParaRPr lang="en-US" altLang="zh-TW" sz="2000" dirty="0" smtClean="0"/>
          </a:p>
          <a:p>
            <a:pPr lvl="1"/>
            <a:r>
              <a:rPr lang="zh-TW" altLang="en-US" sz="2000" dirty="0" smtClean="0"/>
              <a:t>符合 </a:t>
            </a:r>
            <a:r>
              <a:rPr lang="en-US" altLang="zh-TW" sz="2000" dirty="0" err="1" smtClean="0"/>
              <a:t>pct</a:t>
            </a:r>
            <a:r>
              <a:rPr lang="en-US" altLang="zh-TW" sz="2000" dirty="0" smtClean="0"/>
              <a:t> != 0</a:t>
            </a:r>
          </a:p>
          <a:p>
            <a:pPr lvl="1"/>
            <a:r>
              <a:rPr lang="zh-TW" altLang="en-US" sz="2000" dirty="0"/>
              <a:t>即</a:t>
            </a:r>
            <a:r>
              <a:rPr lang="zh-TW" altLang="en-US" sz="2000" dirty="0" smtClean="0"/>
              <a:t>為染上黑色</a:t>
            </a:r>
          </a:p>
          <a:p>
            <a:pPr marL="450000" lvl="1" indent="0">
              <a:buNone/>
            </a:pP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11</a:t>
            </a:fld>
            <a:endParaRPr lang="zh-TW" altLang="en-US" dirty="0"/>
          </a:p>
        </p:txBody>
      </p:sp>
      <p:pic>
        <p:nvPicPr>
          <p:cNvPr id="7" name="圖片 6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461" y="2922667"/>
            <a:ext cx="5212464" cy="29606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9106" y="1732449"/>
            <a:ext cx="283845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31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Noise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雜訊</a:t>
            </a:r>
            <a:endParaRPr lang="en-US" altLang="zh-TW" dirty="0"/>
          </a:p>
          <a:p>
            <a:pPr lvl="1"/>
            <a:r>
              <a:rPr lang="zh-TW" altLang="en-US" sz="1800" dirty="0" smtClean="0"/>
              <a:t>利用馬賽克原理結合時間隨機取值</a:t>
            </a:r>
            <a:endParaRPr lang="en-US" altLang="zh-TW" sz="1800" dirty="0" smtClean="0"/>
          </a:p>
          <a:p>
            <a:pPr lvl="1"/>
            <a:r>
              <a:rPr lang="zh-TW" altLang="en-US" sz="1800" dirty="0" smtClean="0"/>
              <a:t>顏色則為 </a:t>
            </a:r>
            <a:r>
              <a:rPr lang="en-US" altLang="zh-TW" sz="1800" dirty="0" smtClean="0"/>
              <a:t>random</a:t>
            </a:r>
            <a:r>
              <a:rPr lang="zh-TW" altLang="en-US" sz="1800" dirty="0" smtClean="0"/>
              <a:t> 扣掉本身縮小後放大的結果</a:t>
            </a:r>
            <a:endParaRPr lang="en-US" altLang="zh-TW" sz="1800" dirty="0" smtClean="0"/>
          </a:p>
          <a:p>
            <a:pPr lvl="1"/>
            <a:r>
              <a:rPr lang="en-US" altLang="zh-TW" sz="1800" dirty="0" smtClean="0"/>
              <a:t>random</a:t>
            </a:r>
            <a:r>
              <a:rPr lang="zh-TW" altLang="en-US" sz="1800" dirty="0" smtClean="0"/>
              <a:t>結果縮小後放大</a:t>
            </a:r>
            <a:r>
              <a:rPr lang="en-US" altLang="zh-TW" sz="1800" dirty="0" smtClean="0"/>
              <a:t>(‘</a:t>
            </a:r>
            <a:r>
              <a:rPr lang="zh-TW" altLang="en-US" sz="1800" dirty="0" smtClean="0"/>
              <a:t>除</a:t>
            </a:r>
            <a:r>
              <a:rPr lang="en-US" altLang="zh-TW" sz="1800" dirty="0" smtClean="0"/>
              <a:t>’</a:t>
            </a:r>
            <a:r>
              <a:rPr lang="zh-TW" altLang="en-US" sz="1800" dirty="0" smtClean="0"/>
              <a:t>過程中省去不能整除區塊</a:t>
            </a:r>
            <a:r>
              <a:rPr lang="en-US" altLang="zh-TW" sz="1800" dirty="0" smtClean="0"/>
              <a:t>)</a:t>
            </a:r>
          </a:p>
          <a:p>
            <a:pPr lvl="1"/>
            <a:endParaRPr lang="en-US" altLang="zh-TW" dirty="0" smtClean="0"/>
          </a:p>
          <a:p>
            <a:pPr lvl="1"/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12</a:t>
            </a:fld>
            <a:endParaRPr lang="zh-TW" altLang="en-US" dirty="0"/>
          </a:p>
        </p:txBody>
      </p:sp>
      <p:pic>
        <p:nvPicPr>
          <p:cNvPr id="7" name="圖片 6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3576364"/>
            <a:ext cx="5409038" cy="248947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9106" y="1732449"/>
            <a:ext cx="283845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7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閃爍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用時間</a:t>
            </a:r>
            <a:r>
              <a:rPr lang="en-US" altLang="zh-TW" dirty="0" smtClean="0"/>
              <a:t>random</a:t>
            </a:r>
            <a:r>
              <a:rPr lang="zh-TW" altLang="en-US" dirty="0" smtClean="0"/>
              <a:t>一個參數控制畫面顯示結果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13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106" y="1732449"/>
            <a:ext cx="2838450" cy="2447925"/>
          </a:xfrm>
          <a:prstGeom prst="rect">
            <a:avLst/>
          </a:prstGeom>
        </p:spPr>
      </p:pic>
      <p:pic>
        <p:nvPicPr>
          <p:cNvPr id="6" name="圖片 5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046" y="3225054"/>
            <a:ext cx="6309907" cy="133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1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Water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水面效果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給定初始顏色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利用迴圈下去疊代增加顏色，用以產生水</a:t>
            </a:r>
            <a:r>
              <a:rPr lang="zh-TW" altLang="en-US" dirty="0"/>
              <a:t>波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106" y="1732449"/>
            <a:ext cx="283845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10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Water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pic>
        <p:nvPicPr>
          <p:cNvPr id="5" name="內容版面配置區 4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223" y="1731963"/>
            <a:ext cx="6598028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55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898" y="1625401"/>
            <a:ext cx="5218744" cy="4272846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Water2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水面</a:t>
            </a:r>
            <a:r>
              <a:rPr lang="zh-TW" altLang="en-US" dirty="0" smtClean="0"/>
              <a:t>效果</a:t>
            </a:r>
            <a:endParaRPr lang="en-US" altLang="zh-TW" dirty="0" smtClean="0"/>
          </a:p>
          <a:p>
            <a:pPr lvl="1"/>
            <a:r>
              <a:rPr lang="en-US" altLang="zh-TW" dirty="0"/>
              <a:t>r</a:t>
            </a:r>
            <a:r>
              <a:rPr lang="en-US" altLang="zh-TW" dirty="0" smtClean="0"/>
              <a:t> </a:t>
            </a:r>
            <a:r>
              <a:rPr lang="zh-TW" altLang="en-US" dirty="0" smtClean="0"/>
              <a:t>長度</a:t>
            </a:r>
            <a:endParaRPr lang="en-US" altLang="zh-TW" dirty="0" smtClean="0"/>
          </a:p>
          <a:p>
            <a:pPr lvl="1"/>
            <a:r>
              <a:rPr lang="en-US" altLang="zh-TW" dirty="0"/>
              <a:t>t</a:t>
            </a:r>
            <a:r>
              <a:rPr lang="en-US" altLang="zh-TW" dirty="0" smtClean="0"/>
              <a:t> </a:t>
            </a:r>
            <a:r>
              <a:rPr lang="zh-TW" altLang="en-US" dirty="0" smtClean="0"/>
              <a:t>位移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i</a:t>
            </a:r>
            <a:r>
              <a:rPr lang="en-US" altLang="zh-TW" dirty="0" smtClean="0"/>
              <a:t> </a:t>
            </a:r>
            <a:r>
              <a:rPr lang="zh-TW" altLang="en-US" dirty="0" smtClean="0"/>
              <a:t>波紋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c </a:t>
            </a:r>
            <a:r>
              <a:rPr lang="zh-TW" altLang="en-US" dirty="0" smtClean="0"/>
              <a:t>顏色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16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9106" y="1732449"/>
            <a:ext cx="2838450" cy="2447925"/>
          </a:xfrm>
          <a:prstGeom prst="rect">
            <a:avLst/>
          </a:prstGeom>
        </p:spPr>
      </p:pic>
      <p:pic>
        <p:nvPicPr>
          <p:cNvPr id="8" name="圖片 7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467" y="4274689"/>
            <a:ext cx="5252526" cy="151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1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Water3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水面</a:t>
            </a:r>
            <a:r>
              <a:rPr lang="zh-TW" altLang="en-US" dirty="0" smtClean="0"/>
              <a:t>效果</a:t>
            </a:r>
            <a:endParaRPr lang="en-US" altLang="zh-TW" dirty="0" smtClean="0"/>
          </a:p>
          <a:p>
            <a:pPr lvl="1"/>
            <a:r>
              <a:rPr lang="zh-TW" altLang="en-US" dirty="0"/>
              <a:t>繪製波形在畫面</a:t>
            </a:r>
            <a:r>
              <a:rPr lang="zh-TW" altLang="en-US" dirty="0" smtClean="0"/>
              <a:t>上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利用</a:t>
            </a:r>
            <a:r>
              <a:rPr lang="zh-TW" altLang="en-US" dirty="0"/>
              <a:t>迴</a:t>
            </a:r>
            <a:r>
              <a:rPr lang="zh-TW" altLang="en-US" dirty="0" smtClean="0"/>
              <a:t>圈使得波形模糊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加上底</a:t>
            </a:r>
            <a:r>
              <a:rPr lang="zh-TW" altLang="en-US" dirty="0"/>
              <a:t>色</a:t>
            </a:r>
            <a:endParaRPr lang="en-US" altLang="zh-TW" dirty="0" smtClean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17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0532" y="1640374"/>
            <a:ext cx="3896157" cy="324489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4090" y="3395135"/>
            <a:ext cx="3965631" cy="312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50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Water3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pic>
        <p:nvPicPr>
          <p:cNvPr id="5" name="內容版面配置區 4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345" y="1731963"/>
            <a:ext cx="7393785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00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Circle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層層圓圈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以畫面中心逐漸出現一層層圓圈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利用時間產生逐漸將圓外推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19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218" y="1907624"/>
            <a:ext cx="4703565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11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 smtClean="0"/>
              <a:t>目錄：</a:t>
            </a:r>
            <a:endParaRPr lang="zh-TW" altLang="en-US" sz="5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 smtClean="0"/>
              <a:t>機器人外型介紹</a:t>
            </a:r>
            <a:endParaRPr lang="en-US" altLang="zh-TW" sz="3200" dirty="0" smtClean="0"/>
          </a:p>
          <a:p>
            <a:r>
              <a:rPr lang="zh-TW" altLang="en-US" sz="3200" dirty="0"/>
              <a:t>機器人</a:t>
            </a:r>
            <a:r>
              <a:rPr lang="zh-TW" altLang="en-US" sz="3200" dirty="0" smtClean="0"/>
              <a:t>動作</a:t>
            </a:r>
            <a:endParaRPr lang="en-US" altLang="zh-TW" sz="3200" dirty="0" smtClean="0"/>
          </a:p>
          <a:p>
            <a:r>
              <a:rPr lang="en-US" altLang="zh-TW" sz="3200" dirty="0" err="1" smtClean="0"/>
              <a:t>Shader</a:t>
            </a:r>
            <a:r>
              <a:rPr lang="zh-TW" altLang="en-US" sz="3200" dirty="0" smtClean="0"/>
              <a:t>介紹</a:t>
            </a:r>
            <a:endParaRPr lang="en-US" altLang="zh-TW" sz="32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1561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Circle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20</a:t>
            </a:fld>
            <a:endParaRPr lang="zh-TW" altLang="en-US" dirty="0"/>
          </a:p>
        </p:txBody>
      </p:sp>
      <p:pic>
        <p:nvPicPr>
          <p:cNvPr id="7" name="內容版面配置區 6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297" y="1731963"/>
            <a:ext cx="6419880" cy="4059237"/>
          </a:xfrm>
        </p:spPr>
      </p:pic>
    </p:spTree>
    <p:extLst>
      <p:ext uri="{BB962C8B-B14F-4D97-AF65-F5344CB8AC3E}">
        <p14:creationId xmlns:p14="http://schemas.microsoft.com/office/powerpoint/2010/main" val="64971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Light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手電筒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根據滑鼠用個圓下去進行遮擋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超出範圍越多越</a:t>
            </a:r>
            <a:r>
              <a:rPr lang="zh-TW" altLang="en-US" dirty="0"/>
              <a:t>黑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21</a:t>
            </a:fld>
            <a:endParaRPr lang="zh-TW" altLang="en-US" dirty="0"/>
          </a:p>
        </p:txBody>
      </p:sp>
      <p:pic>
        <p:nvPicPr>
          <p:cNvPr id="7" name="圖片 6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667" y="3665721"/>
            <a:ext cx="7331316" cy="290476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784" y="1580051"/>
            <a:ext cx="3633772" cy="286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880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Average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Average</a:t>
            </a:r>
            <a:r>
              <a:rPr lang="zh-TW" altLang="en-US" dirty="0" smtClean="0"/>
              <a:t> </a:t>
            </a:r>
            <a:r>
              <a:rPr lang="en-US" altLang="zh-TW" dirty="0" smtClean="0"/>
              <a:t>Filter</a:t>
            </a:r>
          </a:p>
          <a:p>
            <a:pPr lvl="1"/>
            <a:r>
              <a:rPr lang="zh-TW" altLang="en-US" dirty="0" smtClean="0"/>
              <a:t>公式套用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採用九宮格內平</a:t>
            </a:r>
            <a:r>
              <a:rPr lang="zh-TW" altLang="en-US" dirty="0"/>
              <a:t>均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22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703" y="1906347"/>
            <a:ext cx="4700853" cy="371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7824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Average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23</a:t>
            </a:fld>
            <a:endParaRPr lang="zh-TW" altLang="en-US" dirty="0"/>
          </a:p>
        </p:txBody>
      </p:sp>
      <p:pic>
        <p:nvPicPr>
          <p:cNvPr id="5" name="內容版面配置區 4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598" y="1784020"/>
            <a:ext cx="8291278" cy="395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0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Median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Median Filter</a:t>
            </a:r>
          </a:p>
          <a:p>
            <a:pPr lvl="1"/>
            <a:r>
              <a:rPr lang="zh-TW" altLang="en-US" dirty="0"/>
              <a:t>公式</a:t>
            </a:r>
            <a:r>
              <a:rPr lang="zh-TW" altLang="en-US" dirty="0" smtClean="0"/>
              <a:t>套用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取一共</a:t>
            </a:r>
            <a:r>
              <a:rPr lang="en-US" altLang="zh-TW" dirty="0" smtClean="0"/>
              <a:t>49</a:t>
            </a:r>
            <a:r>
              <a:rPr lang="zh-TW" altLang="en-US" dirty="0" smtClean="0"/>
              <a:t>個</a:t>
            </a:r>
            <a:r>
              <a:rPr lang="en-US" altLang="zh-TW" dirty="0" smtClean="0"/>
              <a:t>pixel</a:t>
            </a:r>
            <a:r>
              <a:rPr lang="zh-TW" altLang="en-US" dirty="0" smtClean="0"/>
              <a:t>，抓中間值</a:t>
            </a:r>
            <a:endParaRPr lang="en-US" altLang="zh-TW" dirty="0"/>
          </a:p>
          <a:p>
            <a:pPr lvl="1"/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24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9333" y="1732449"/>
            <a:ext cx="4433358" cy="349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572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Median</a:t>
            </a:r>
            <a:endParaRPr lang="zh-TW" altLang="en-US" dirty="0"/>
          </a:p>
        </p:txBody>
      </p:sp>
      <p:pic>
        <p:nvPicPr>
          <p:cNvPr id="5" name="內容版面配置區 4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061" y="1731963"/>
            <a:ext cx="5850352" cy="4059237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309479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Triangle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 smtClean="0"/>
                  <a:t>Triangle Filter</a:t>
                </a:r>
              </a:p>
              <a:p>
                <a:pPr lvl="1"/>
                <a:r>
                  <a:rPr lang="zh-TW" altLang="en-US" dirty="0" smtClean="0"/>
                  <a:t>公式套用</a:t>
                </a:r>
                <a:endParaRPr lang="en-US" altLang="zh-TW" dirty="0" smtClean="0"/>
              </a:p>
              <a:p>
                <a:pPr lvl="1"/>
                <a:r>
                  <a:rPr lang="zh-TW" altLang="en-US" dirty="0" smtClean="0"/>
                  <a:t>取差距為</a:t>
                </a:r>
                <a14:m>
                  <m:oMath xmlns:m="http://schemas.openxmlformats.org/officeDocument/2006/math"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en-US" altLang="zh-TW" dirty="0" smtClean="0"/>
                  <a:t>3</a:t>
                </a:r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26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353" y="1889611"/>
            <a:ext cx="4743255" cy="374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583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Triangle</a:t>
            </a:r>
            <a:endParaRPr lang="zh-TW" altLang="en-US" dirty="0"/>
          </a:p>
        </p:txBody>
      </p:sp>
      <p:pic>
        <p:nvPicPr>
          <p:cNvPr id="5" name="內容版面配置區 4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672" y="1731963"/>
            <a:ext cx="5493131" cy="4059237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246893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Gaussian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Gaussian Filter</a:t>
            </a:r>
          </a:p>
          <a:p>
            <a:pPr lvl="1"/>
            <a:r>
              <a:rPr lang="zh-TW" altLang="en-US" dirty="0" smtClean="0"/>
              <a:t>公式套用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矩陣為 </a:t>
            </a:r>
            <a:r>
              <a:rPr lang="en-US" altLang="zh-TW" dirty="0" smtClean="0"/>
              <a:t>7</a:t>
            </a:r>
            <a:r>
              <a:rPr lang="zh-TW" altLang="en-US" dirty="0" smtClean="0"/>
              <a:t>*</a:t>
            </a:r>
            <a:r>
              <a:rPr lang="en-US" altLang="zh-TW" dirty="0" smtClean="0"/>
              <a:t>7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28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357" y="1808649"/>
            <a:ext cx="4543426" cy="358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656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Gaussian</a:t>
            </a:r>
            <a:endParaRPr lang="zh-TW" altLang="en-US" dirty="0"/>
          </a:p>
        </p:txBody>
      </p:sp>
      <p:pic>
        <p:nvPicPr>
          <p:cNvPr id="5" name="內容版面配置區 4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050" y="2006600"/>
            <a:ext cx="8000243" cy="4059237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29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55305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機器人外型</a:t>
            </a:r>
            <a:r>
              <a:rPr lang="zh-TW" altLang="en-US" dirty="0" smtClean="0"/>
              <a:t>介紹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LOL</a:t>
            </a:r>
            <a:r>
              <a:rPr lang="zh-TW" altLang="en-US" dirty="0"/>
              <a:t> </a:t>
            </a:r>
            <a:r>
              <a:rPr lang="zh-TW" altLang="en-US" dirty="0" smtClean="0"/>
              <a:t>中的 布</a:t>
            </a:r>
            <a:r>
              <a:rPr lang="zh-TW" altLang="en-US" dirty="0"/>
              <a:t>里</a:t>
            </a:r>
            <a:r>
              <a:rPr lang="zh-TW" altLang="en-US" dirty="0" smtClean="0"/>
              <a:t>茨</a:t>
            </a:r>
            <a:endParaRPr lang="en-US" altLang="zh-TW" dirty="0" smtClean="0"/>
          </a:p>
          <a:p>
            <a:r>
              <a:rPr lang="zh-TW" altLang="en-US" dirty="0" smtClean="0"/>
              <a:t>切分為</a:t>
            </a:r>
            <a:r>
              <a:rPr lang="en-US" altLang="zh-TW" dirty="0" smtClean="0"/>
              <a:t>9</a:t>
            </a:r>
            <a:r>
              <a:rPr lang="zh-TW" altLang="en-US" dirty="0" smtClean="0"/>
              <a:t>個部分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頭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身體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下盤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雙</a:t>
            </a:r>
            <a:r>
              <a:rPr lang="zh-TW" altLang="en-US" dirty="0"/>
              <a:t>肩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雙手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雙腳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3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763" y="1499636"/>
            <a:ext cx="6168060" cy="486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543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Quantization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Quantization</a:t>
            </a:r>
          </a:p>
          <a:p>
            <a:pPr lvl="1"/>
            <a:r>
              <a:rPr lang="zh-TW" altLang="en-US" dirty="0" smtClean="0"/>
              <a:t>公式套用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分成</a:t>
            </a:r>
            <a:r>
              <a:rPr lang="en-US" altLang="zh-TW" dirty="0" smtClean="0"/>
              <a:t>8</a:t>
            </a:r>
            <a:r>
              <a:rPr lang="zh-TW" altLang="en-US" dirty="0" smtClean="0"/>
              <a:t>等分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30</a:t>
            </a:fld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758" y="1732449"/>
            <a:ext cx="5241570" cy="4132575"/>
          </a:xfrm>
          <a:prstGeom prst="rect">
            <a:avLst/>
          </a:prstGeom>
        </p:spPr>
      </p:pic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958" y="3863133"/>
            <a:ext cx="7064352" cy="238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4969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DoG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TW" altLang="en-US" dirty="0" smtClean="0"/>
                  <a:t>線條</a:t>
                </a:r>
                <a:endParaRPr lang="en-US" altLang="zh-TW" dirty="0" smtClean="0"/>
              </a:p>
              <a:p>
                <a:pPr lvl="1"/>
                <a:r>
                  <a:rPr lang="zh-TW" altLang="en-US" dirty="0" smtClean="0"/>
                  <a:t>公式套用</a:t>
                </a:r>
                <a:endParaRPr lang="en-US" altLang="zh-TW" dirty="0" smtClean="0"/>
              </a:p>
              <a:p>
                <a:pPr lvl="1"/>
                <a:r>
                  <a:rPr lang="zh-TW" altLang="en-US" dirty="0" smtClean="0"/>
                  <a:t>抓取</a:t>
                </a:r>
                <a14:m>
                  <m:oMath xmlns:m="http://schemas.openxmlformats.org/officeDocument/2006/math">
                    <m:r>
                      <a:rPr lang="en-US" altLang="zh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31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589" y="1523492"/>
            <a:ext cx="5412967" cy="426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469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DoG</a:t>
            </a:r>
            <a:endParaRPr lang="zh-TW" altLang="en-US" dirty="0"/>
          </a:p>
        </p:txBody>
      </p:sp>
      <p:pic>
        <p:nvPicPr>
          <p:cNvPr id="6" name="內容版面配置區 5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986" y="1731963"/>
            <a:ext cx="5646503" cy="4059237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32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2210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Abstraction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Abstraction</a:t>
            </a:r>
          </a:p>
          <a:p>
            <a:pPr lvl="1"/>
            <a:r>
              <a:rPr lang="en-US" altLang="zh-TW" dirty="0" smtClean="0"/>
              <a:t>1.</a:t>
            </a:r>
            <a:r>
              <a:rPr lang="zh-TW" altLang="en-US" dirty="0" smtClean="0"/>
              <a:t> </a:t>
            </a:r>
            <a:r>
              <a:rPr lang="en-US" altLang="zh-TW" dirty="0" smtClean="0"/>
              <a:t>Average</a:t>
            </a:r>
          </a:p>
          <a:p>
            <a:pPr lvl="1"/>
            <a:r>
              <a:rPr lang="en-US" altLang="zh-TW" dirty="0" smtClean="0"/>
              <a:t>2. Quantization</a:t>
            </a:r>
          </a:p>
          <a:p>
            <a:pPr lvl="1"/>
            <a:r>
              <a:rPr lang="en-US" altLang="zh-TW" dirty="0" smtClean="0"/>
              <a:t>3. </a:t>
            </a:r>
            <a:r>
              <a:rPr lang="en-US" altLang="zh-TW" dirty="0" err="1" smtClean="0"/>
              <a:t>DoG</a:t>
            </a:r>
            <a:endParaRPr lang="en-US" altLang="zh-TW" dirty="0" smtClean="0"/>
          </a:p>
          <a:p>
            <a:pPr lvl="1"/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33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680" y="1589089"/>
            <a:ext cx="5678103" cy="447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544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Abstraction</a:t>
            </a:r>
            <a:endParaRPr lang="zh-TW" altLang="en-US" dirty="0"/>
          </a:p>
        </p:txBody>
      </p:sp>
      <p:pic>
        <p:nvPicPr>
          <p:cNvPr id="5" name="內容版面配置區 4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3" y="1507067"/>
            <a:ext cx="6214018" cy="4149154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34</a:t>
            </a:fld>
            <a:endParaRPr lang="zh-TW" altLang="en-US" dirty="0"/>
          </a:p>
        </p:txBody>
      </p:sp>
      <p:pic>
        <p:nvPicPr>
          <p:cNvPr id="6" name="圖片 5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201" y="1507067"/>
            <a:ext cx="5892799" cy="437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344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統計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總計</a:t>
            </a:r>
            <a:r>
              <a:rPr lang="en-US" altLang="zh-TW" dirty="0" smtClean="0"/>
              <a:t>2</a:t>
            </a:r>
            <a:r>
              <a:rPr lang="zh-TW" altLang="en-US" dirty="0" smtClean="0"/>
              <a:t>個動作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走路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擺</a:t>
            </a:r>
            <a:r>
              <a:rPr lang="zh-TW" altLang="en-US" dirty="0"/>
              <a:t>手</a:t>
            </a:r>
            <a:r>
              <a:rPr lang="zh-TW" altLang="en-US" dirty="0" smtClean="0"/>
              <a:t>舞</a:t>
            </a:r>
            <a:endParaRPr lang="en-US" altLang="zh-TW" dirty="0"/>
          </a:p>
          <a:p>
            <a:r>
              <a:rPr lang="zh-TW" altLang="en-US" dirty="0" smtClean="0"/>
              <a:t>總計</a:t>
            </a:r>
            <a:r>
              <a:rPr lang="en-US" altLang="zh-TW" dirty="0" smtClean="0"/>
              <a:t>28</a:t>
            </a:r>
            <a:r>
              <a:rPr lang="zh-TW" altLang="en-US" dirty="0" smtClean="0"/>
              <a:t>個</a:t>
            </a:r>
            <a:r>
              <a:rPr lang="en-US" altLang="zh-TW" dirty="0" err="1" smtClean="0"/>
              <a:t>shader</a:t>
            </a: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t>35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39612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機器人動作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4</a:t>
            </a:fld>
            <a:endParaRPr lang="zh-TW" altLang="en-US" dirty="0"/>
          </a:p>
        </p:txBody>
      </p:sp>
      <p:pic>
        <p:nvPicPr>
          <p:cNvPr id="7" name="DB0EE4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23499" y="1580051"/>
            <a:ext cx="4691639" cy="3703773"/>
          </a:xfrm>
        </p:spPr>
      </p:pic>
      <p:pic>
        <p:nvPicPr>
          <p:cNvPr id="8" name="C2C2888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84578" y="1580050"/>
            <a:ext cx="4690925" cy="3703774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3304482" y="5513943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走</a:t>
            </a:r>
            <a:r>
              <a:rPr lang="zh-TW" altLang="en-US" dirty="0"/>
              <a:t>路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8365204" y="5513943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跳</a:t>
            </a:r>
            <a:r>
              <a:rPr lang="zh-TW" altLang="en-US" dirty="0"/>
              <a:t>舞</a:t>
            </a:r>
          </a:p>
        </p:txBody>
      </p:sp>
    </p:spTree>
    <p:extLst>
      <p:ext uri="{BB962C8B-B14F-4D97-AF65-F5344CB8AC3E}">
        <p14:creationId xmlns:p14="http://schemas.microsoft.com/office/powerpoint/2010/main" val="428708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85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4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Gray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影像灰階處理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將顏色透過公式轉換輸出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78" y="4152758"/>
            <a:ext cx="10303133" cy="163844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156" y="1732449"/>
            <a:ext cx="281940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89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Negative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負片處理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將輸出顏色顛倒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8156" y="1732449"/>
            <a:ext cx="2819400" cy="2257425"/>
          </a:xfrm>
          <a:prstGeom prst="rect">
            <a:avLst/>
          </a:prstGeom>
        </p:spPr>
      </p:pic>
      <p:pic>
        <p:nvPicPr>
          <p:cNvPr id="6" name="圖片 5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56" y="4273270"/>
            <a:ext cx="7658764" cy="108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48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Dither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非黑即白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將灰階後結果進行判定</a:t>
            </a:r>
            <a:r>
              <a:rPr lang="en-US" altLang="zh-TW" dirty="0" smtClean="0"/>
              <a:t>(</a:t>
            </a:r>
            <a:r>
              <a:rPr lang="zh-TW" altLang="en-US" dirty="0" smtClean="0"/>
              <a:t>在此條件為</a:t>
            </a:r>
            <a:r>
              <a:rPr lang="en-US" altLang="zh-TW" dirty="0" smtClean="0"/>
              <a:t>0.5)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p:pic>
        <p:nvPicPr>
          <p:cNvPr id="6" name="圖片 5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22" y="3761824"/>
            <a:ext cx="10325995" cy="182133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156" y="1732449"/>
            <a:ext cx="281940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5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Blur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高速移動中的模糊感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使得離焦點越遠的越模糊</a:t>
            </a:r>
            <a:r>
              <a:rPr lang="en-US" altLang="zh-TW" dirty="0" smtClean="0"/>
              <a:t>(</a:t>
            </a:r>
            <a:r>
              <a:rPr lang="zh-TW" altLang="en-US" dirty="0" smtClean="0"/>
              <a:t>焦點為圖片中心</a:t>
            </a:r>
            <a:r>
              <a:rPr lang="en-US" altLang="zh-TW" dirty="0" smtClean="0"/>
              <a:t>)</a:t>
            </a:r>
          </a:p>
          <a:p>
            <a:pPr lvl="1"/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8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8156" y="1732449"/>
            <a:ext cx="2819400" cy="2257425"/>
          </a:xfrm>
          <a:prstGeom prst="rect">
            <a:avLst/>
          </a:prstGeom>
        </p:spPr>
      </p:pic>
      <p:pic>
        <p:nvPicPr>
          <p:cNvPr id="6" name="圖片 5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930" y="4142273"/>
            <a:ext cx="4640982" cy="1867062"/>
          </a:xfrm>
          <a:prstGeom prst="rect">
            <a:avLst/>
          </a:prstGeom>
        </p:spPr>
      </p:pic>
      <p:pic>
        <p:nvPicPr>
          <p:cNvPr id="7" name="圖片 6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949" y="2778685"/>
            <a:ext cx="4893371" cy="32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831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Mosaic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馬賽克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將圖片放大後縮小，取得整數點的位置當作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該區塊顏色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28E75-77D7-4786-AC7A-BD18FAF47D38}" type="slidenum">
              <a:rPr lang="zh-TW" altLang="en-US" smtClean="0"/>
              <a:pPr/>
              <a:t>9</a:t>
            </a:fld>
            <a:endParaRPr lang="zh-TW" altLang="en-US" dirty="0"/>
          </a:p>
        </p:txBody>
      </p:sp>
      <p:pic>
        <p:nvPicPr>
          <p:cNvPr id="6" name="圖片 5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05" y="3455945"/>
            <a:ext cx="9578836" cy="226699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156" y="1732449"/>
            <a:ext cx="281940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00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石板">
  <a:themeElements>
    <a:clrScheme name="石板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石板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石板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TM04033929[[fn=石板]]</Template>
  <TotalTime>182</TotalTime>
  <Words>391</Words>
  <Application>Microsoft Office PowerPoint</Application>
  <PresentationFormat>寬螢幕</PresentationFormat>
  <Paragraphs>149</Paragraphs>
  <Slides>35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3" baseType="lpstr">
      <vt:lpstr>微軟正黑體</vt:lpstr>
      <vt:lpstr>新細明體</vt:lpstr>
      <vt:lpstr>Calibri</vt:lpstr>
      <vt:lpstr>Calisto MT</vt:lpstr>
      <vt:lpstr>Cambria Math</vt:lpstr>
      <vt:lpstr>Trebuchet MS</vt:lpstr>
      <vt:lpstr>Wingdings 2</vt:lpstr>
      <vt:lpstr>石板</vt:lpstr>
      <vt:lpstr>Project1</vt:lpstr>
      <vt:lpstr>目錄：</vt:lpstr>
      <vt:lpstr>機器人外型介紹</vt:lpstr>
      <vt:lpstr>機器人動作</vt:lpstr>
      <vt:lpstr>Gray</vt:lpstr>
      <vt:lpstr>Negative</vt:lpstr>
      <vt:lpstr>Dither</vt:lpstr>
      <vt:lpstr>Blur</vt:lpstr>
      <vt:lpstr>Mosaic</vt:lpstr>
      <vt:lpstr>Curve</vt:lpstr>
      <vt:lpstr>Noise</vt:lpstr>
      <vt:lpstr>Noise</vt:lpstr>
      <vt:lpstr>Bling</vt:lpstr>
      <vt:lpstr>Water</vt:lpstr>
      <vt:lpstr>Water</vt:lpstr>
      <vt:lpstr>Water2</vt:lpstr>
      <vt:lpstr>Water3</vt:lpstr>
      <vt:lpstr>Water3</vt:lpstr>
      <vt:lpstr>Circle</vt:lpstr>
      <vt:lpstr>Circle</vt:lpstr>
      <vt:lpstr>Light</vt:lpstr>
      <vt:lpstr>Average</vt:lpstr>
      <vt:lpstr>Average</vt:lpstr>
      <vt:lpstr>Median</vt:lpstr>
      <vt:lpstr>Median</vt:lpstr>
      <vt:lpstr>Triangle</vt:lpstr>
      <vt:lpstr>Triangle</vt:lpstr>
      <vt:lpstr>Gaussian</vt:lpstr>
      <vt:lpstr>Gaussian</vt:lpstr>
      <vt:lpstr>Quantization</vt:lpstr>
      <vt:lpstr>DoG</vt:lpstr>
      <vt:lpstr>DoG</vt:lpstr>
      <vt:lpstr>Abstraction</vt:lpstr>
      <vt:lpstr>Abstraction</vt:lpstr>
      <vt:lpstr>統計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Project1</dc:title>
  <dc:creator>weizero</dc:creator>
  <cp:lastModifiedBy>weizero</cp:lastModifiedBy>
  <cp:revision>26</cp:revision>
  <dcterms:created xsi:type="dcterms:W3CDTF">2018-11-17T16:18:49Z</dcterms:created>
  <dcterms:modified xsi:type="dcterms:W3CDTF">2018-11-18T03:01:45Z</dcterms:modified>
</cp:coreProperties>
</file>

<file path=docProps/thumbnail.jpeg>
</file>